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0"/>
  </p:notesMasterIdLst>
  <p:sldIdLst>
    <p:sldId id="279" r:id="rId2"/>
    <p:sldId id="256" r:id="rId3"/>
    <p:sldId id="280" r:id="rId4"/>
    <p:sldId id="257" r:id="rId5"/>
    <p:sldId id="272" r:id="rId6"/>
    <p:sldId id="258" r:id="rId7"/>
    <p:sldId id="273" r:id="rId8"/>
    <p:sldId id="259" r:id="rId9"/>
    <p:sldId id="274" r:id="rId10"/>
    <p:sldId id="262" r:id="rId11"/>
    <p:sldId id="265" r:id="rId12"/>
    <p:sldId id="276" r:id="rId13"/>
    <p:sldId id="260" r:id="rId14"/>
    <p:sldId id="284" r:id="rId15"/>
    <p:sldId id="261" r:id="rId16"/>
    <p:sldId id="264" r:id="rId17"/>
    <p:sldId id="263" r:id="rId18"/>
    <p:sldId id="282" r:id="rId19"/>
    <p:sldId id="283" r:id="rId20"/>
    <p:sldId id="277" r:id="rId21"/>
    <p:sldId id="266" r:id="rId22"/>
    <p:sldId id="275" r:id="rId23"/>
    <p:sldId id="269" r:id="rId24"/>
    <p:sldId id="267" r:id="rId25"/>
    <p:sldId id="268" r:id="rId26"/>
    <p:sldId id="278" r:id="rId27"/>
    <p:sldId id="270" r:id="rId28"/>
    <p:sldId id="28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12/12/2018</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1445833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20</a:t>
            </a:fld>
            <a:endParaRPr lang="en-US" dirty="0"/>
          </a:p>
        </p:txBody>
      </p:sp>
    </p:spTree>
    <p:extLst>
      <p:ext uri="{BB962C8B-B14F-4D97-AF65-F5344CB8AC3E}">
        <p14:creationId xmlns:p14="http://schemas.microsoft.com/office/powerpoint/2010/main" val="2469465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9B42F64-B74E-4328-BD8D-0A55906A2690}" type="datetime1">
              <a:rPr lang="en-US" smtClean="0"/>
              <a:t>12/12/2018</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90D05D0-A4A1-4129-85A4-33D75740FFB5}" type="datetime1">
              <a:rPr lang="en-US" smtClean="0"/>
              <a:t>12/12/2018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CF56FAE-EBA0-4761-B03A-CC9485616EA2}" type="datetime1">
              <a:rPr lang="en-US" smtClean="0"/>
              <a:t>12/12/2018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C531F837-1534-4AA5-B2E5-80E13F5D348D}" type="datetime1">
              <a:rPr lang="en-US" smtClean="0"/>
              <a:t>12/12/2018</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2B51C51-4ACA-4BD5-987B-0F503902A77B}" type="datetime1">
              <a:rPr lang="en-US" smtClean="0"/>
              <a:t>12/12/2018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1AD2A52-7037-4D3A-BFE8-98F471DF85E7}" type="datetime1">
              <a:rPr lang="en-US" smtClean="0"/>
              <a:t>12/12/2018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6CFD397-4E12-4593-98DD-09EBEDE91D8B}" type="datetime1">
              <a:rPr lang="en-US" smtClean="0"/>
              <a:t>12/12/2018</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5A414B8-CFF9-418B-BCCB-156303D9695B}" type="datetime1">
              <a:rPr lang="en-US" smtClean="0"/>
              <a:t>12/12/2018</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06B7F-DDCE-43BA-B4CB-2EB875E7D064}" type="datetime1">
              <a:rPr lang="en-US" smtClean="0"/>
              <a:t>12/12/2018</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1507F74F-411C-4D77-94CB-E498BA10C54A}" type="datetime1">
              <a:rPr lang="en-US" smtClean="0"/>
              <a:t>12/12/2018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6D0601DF-CA28-431F-A0D1-DC5CBDB61B49}" type="datetime1">
              <a:rPr lang="en-US" smtClean="0"/>
              <a:t>12/12/2018</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96C9C41-C833-491D-B859-1B1C22C32598}" type="datetime1">
              <a:rPr lang="en-US" smtClean="0"/>
              <a:t>12/12/2018</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is creating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10</a:t>
            </a:fld>
            <a:endParaRPr lang="en-US" dirty="0"/>
          </a:p>
        </p:txBody>
      </p:sp>
    </p:spTree>
    <p:extLst>
      <p:ext uri="{BB962C8B-B14F-4D97-AF65-F5344CB8AC3E}">
        <p14:creationId xmlns:p14="http://schemas.microsoft.com/office/powerpoint/2010/main" val="331302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does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a:bodyPr>
          <a:lstStyle/>
          <a:p>
            <a:r>
              <a:rPr lang="en-US" dirty="0"/>
              <a:t>The project uses Scrum.</a:t>
            </a:r>
          </a:p>
          <a:p>
            <a:pPr lvl="1"/>
            <a:r>
              <a:rPr lang="en-US" dirty="0"/>
              <a:t>Agile		-&gt; Weeklong sprints</a:t>
            </a:r>
          </a:p>
          <a:p>
            <a:pPr lvl="1"/>
            <a:r>
              <a:rPr lang="en-US" dirty="0"/>
              <a:t>Clearly structured -&gt; Swim lanes to organize tasks</a:t>
            </a:r>
          </a:p>
          <a:p>
            <a:pPr lvl="1"/>
            <a:r>
              <a:rPr lang="en-US" dirty="0"/>
              <a:t>Fast		-&gt; Breaking it down to small tasks</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11</a:t>
            </a:fld>
            <a:endParaRPr lang="en-US" dirty="0"/>
          </a:p>
        </p:txBody>
      </p:sp>
    </p:spTree>
    <p:extLst>
      <p:ext uri="{BB962C8B-B14F-4D97-AF65-F5344CB8AC3E}">
        <p14:creationId xmlns:p14="http://schemas.microsoft.com/office/powerpoint/2010/main" val="110110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1"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11597" y="1164124"/>
            <a:ext cx="9122506" cy="923330"/>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view</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52556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a:xfrm>
            <a:off x="1130270" y="953324"/>
            <a:ext cx="9603275" cy="1049235"/>
          </a:xfrm>
        </p:spPr>
        <p:txBody>
          <a:bodyPr>
            <a:normAutofit/>
          </a:bodyPr>
          <a:lstStyle/>
          <a:p>
            <a:r>
              <a:rPr lang="en-US" dirty="0"/>
              <a:t>What is the foundation of Perfect Time?</a:t>
            </a:r>
            <a:br>
              <a:rPr lang="en-US" dirty="0"/>
            </a:br>
            <a:r>
              <a:rPr lang="en-US" dirty="0"/>
              <a:t>React, Firebase and Redux</a:t>
            </a:r>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a:xfrm>
            <a:off x="1130270" y="329307"/>
            <a:ext cx="5938836" cy="309201"/>
          </a:xfrm>
        </p:spPr>
        <p:txBody>
          <a:bodyPr>
            <a:normAutofit/>
          </a:bodyPr>
          <a:lstStyle/>
          <a:p>
            <a:pPr>
              <a:spcAft>
                <a:spcPts val="600"/>
              </a:spcAft>
            </a:pPr>
            <a:r>
              <a:rPr lang="en-US"/>
              <a:t>Perfect Time - Software Engineering 18/19 - TINF17B2</a:t>
            </a:r>
          </a:p>
        </p:txBody>
      </p:sp>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a:xfrm>
            <a:off x="7232830" y="330370"/>
            <a:ext cx="2515396" cy="309201"/>
          </a:xfrm>
        </p:spPr>
        <p:txBody>
          <a:bodyPr>
            <a:normAutofit/>
          </a:bodyPr>
          <a:lstStyle/>
          <a:p>
            <a:pPr>
              <a:spcAft>
                <a:spcPts val="600"/>
              </a:spcAft>
            </a:pPr>
            <a:fld id="{C531F837-1534-4AA5-B2E5-80E13F5D348D}" type="datetime1">
              <a:rPr lang="en-US" smtClean="0"/>
              <a:pPr>
                <a:spcAft>
                  <a:spcPts val="600"/>
                </a:spcAft>
              </a:pPr>
              <a:t>12/12/2018</a:t>
            </a:fld>
            <a:endParaRPr lang="en-US"/>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a:xfrm>
            <a:off x="9918076" y="137408"/>
            <a:ext cx="811019" cy="503578"/>
          </a:xfrm>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13</a:t>
            </a:fld>
            <a:endParaRPr lang="en-US"/>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03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06" b="14786"/>
          <a:stretch/>
        </p:blipFill>
        <p:spPr>
          <a:xfrm>
            <a:off x="335464" y="1923226"/>
            <a:ext cx="11521072" cy="4038600"/>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15</a:t>
            </a:fld>
            <a:endParaRPr lang="en-US" dirty="0"/>
          </a:p>
        </p:txBody>
      </p:sp>
    </p:spTree>
    <p:extLst>
      <p:ext uri="{BB962C8B-B14F-4D97-AF65-F5344CB8AC3E}">
        <p14:creationId xmlns:p14="http://schemas.microsoft.com/office/powerpoint/2010/main" val="409009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Components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pic>
        <p:nvPicPr>
          <p:cNvPr id="1026" name="Picture 2">
            <a:extLst>
              <a:ext uri="{FF2B5EF4-FFF2-40B4-BE49-F238E27FC236}">
                <a16:creationId xmlns:a16="http://schemas.microsoft.com/office/drawing/2014/main" id="{2FC2E0C5-0550-4C7A-9FF3-4EC8581B8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40" r="37628" b="32314"/>
          <a:stretch/>
        </p:blipFill>
        <p:spPr bwMode="auto">
          <a:xfrm>
            <a:off x="780810" y="38653"/>
            <a:ext cx="10630379" cy="668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17</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3133" y="2171700"/>
            <a:ext cx="4237121" cy="3294063"/>
          </a:xfrm>
          <a:prstGeom prst="rect">
            <a:avLst/>
          </a:prstGeom>
          <a:noFill/>
          <a:ln>
            <a:noFill/>
          </a:ln>
        </p:spPr>
      </p:pic>
    </p:spTree>
    <p:extLst>
      <p:ext uri="{BB962C8B-B14F-4D97-AF65-F5344CB8AC3E}">
        <p14:creationId xmlns:p14="http://schemas.microsoft.com/office/powerpoint/2010/main" val="402188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232" r="16502" b="48530"/>
          <a:stretch/>
        </p:blipFill>
        <p:spPr bwMode="auto">
          <a:xfrm>
            <a:off x="0" y="-1123950"/>
            <a:ext cx="12335021" cy="7981950"/>
          </a:xfrm>
          <a:prstGeom prst="rect">
            <a:avLst/>
          </a:prstGeom>
          <a:solidFill>
            <a:schemeClr val="bg1"/>
          </a:solidFill>
          <a:ln>
            <a:noFill/>
          </a:ln>
        </p:spPr>
      </p:pic>
    </p:spTree>
    <p:extLst>
      <p:ext uri="{BB962C8B-B14F-4D97-AF65-F5344CB8AC3E}">
        <p14:creationId xmlns:p14="http://schemas.microsoft.com/office/powerpoint/2010/main" val="23358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012" t="55875" r="9510" b="-356"/>
          <a:stretch/>
        </p:blipFill>
        <p:spPr bwMode="auto">
          <a:xfrm>
            <a:off x="0" y="46216"/>
            <a:ext cx="12445218" cy="6811784"/>
          </a:xfrm>
          <a:prstGeom prst="rect">
            <a:avLst/>
          </a:prstGeom>
          <a:solidFill>
            <a:schemeClr val="bg1"/>
          </a:solidFill>
          <a:ln>
            <a:noFill/>
          </a:ln>
        </p:spPr>
      </p:pic>
    </p:spTree>
    <p:extLst>
      <p:ext uri="{BB962C8B-B14F-4D97-AF65-F5344CB8AC3E}">
        <p14:creationId xmlns:p14="http://schemas.microsoft.com/office/powerpoint/2010/main" val="27746811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Unit testing and Cucumber</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3294576"/>
          </a:xfrm>
        </p:spPr>
        <p:txBody>
          <a:bodyPr>
            <a:normAutofit/>
          </a:bodyPr>
          <a:lstStyle/>
          <a:p>
            <a:r>
              <a:rPr lang="en-US" dirty="0"/>
              <a:t>Simple Rule: Merge through pull requests and test before you merge.</a:t>
            </a:r>
          </a:p>
          <a:p>
            <a:endParaRPr lang="en-US" dirty="0"/>
          </a:p>
          <a:p>
            <a:r>
              <a:rPr lang="en-US" dirty="0"/>
              <a:t>We create unit tests to test individual components.</a:t>
            </a:r>
          </a:p>
          <a:p>
            <a:endParaRPr lang="en-US" dirty="0"/>
          </a:p>
          <a:p>
            <a:r>
              <a:rPr lang="en-US" dirty="0"/>
              <a:t>We use Cucumber JS and </a:t>
            </a:r>
            <a:r>
              <a:rPr lang="en-US" dirty="0" err="1"/>
              <a:t>TestCafe</a:t>
            </a:r>
            <a:r>
              <a:rPr lang="en-US" dirty="0"/>
              <a:t> to test the whole application.</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spTree>
    <p:extLst>
      <p:ext uri="{BB962C8B-B14F-4D97-AF65-F5344CB8AC3E}">
        <p14:creationId xmlns:p14="http://schemas.microsoft.com/office/powerpoint/2010/main" val="30721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61441" y="981951"/>
            <a:ext cx="9122506" cy="2585323"/>
          </a:xfrm>
          <a:prstGeom prst="rect">
            <a:avLst/>
          </a:prstGeom>
          <a:noFill/>
        </p:spPr>
        <p:txBody>
          <a:bodyPr wrap="square" rtlCol="0">
            <a:spAutoFit/>
          </a:bodyPr>
          <a:lstStyle/>
          <a:p>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Surprise your loved one with the best date ever.</a:t>
            </a:r>
          </a:p>
          <a:p>
            <a:r>
              <a:rPr lang="de-DE"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P</a:t>
            </a:r>
            <a:r>
              <a:rPr lang="en-US" sz="5400" b="1" dirty="0" err="1">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lan</a:t>
            </a:r>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 it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926296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23</a:t>
            </a:fld>
            <a:endParaRPr lang="en-US" dirty="0"/>
          </a:p>
        </p:txBody>
      </p:sp>
    </p:spTree>
    <p:extLst>
      <p:ext uri="{BB962C8B-B14F-4D97-AF65-F5344CB8AC3E}">
        <p14:creationId xmlns:p14="http://schemas.microsoft.com/office/powerpoint/2010/main" val="216542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finished</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lstStyle/>
          <a:p>
            <a:r>
              <a:rPr lang="en-US" dirty="0"/>
              <a:t>Running application and database integration</a:t>
            </a:r>
          </a:p>
          <a:p>
            <a:r>
              <a:rPr lang="en-US" dirty="0"/>
              <a:t>View (all) locations</a:t>
            </a:r>
          </a:p>
          <a:p>
            <a:r>
              <a:rPr lang="en-US" dirty="0"/>
              <a:t>Add, Edit and View Location</a:t>
            </a:r>
          </a:p>
          <a:p>
            <a:r>
              <a:rPr lang="en-US" dirty="0"/>
              <a:t>Add, Edit and View Activity</a:t>
            </a:r>
          </a:p>
          <a:p>
            <a:r>
              <a:rPr lang="en-US" dirty="0"/>
              <a:t>Frame</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spTree>
    <p:extLst>
      <p:ext uri="{BB962C8B-B14F-4D97-AF65-F5344CB8AC3E}">
        <p14:creationId xmlns:p14="http://schemas.microsoft.com/office/powerpoint/2010/main" val="3257020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yet to come</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lnSpcReduction="10000"/>
          </a:bodyPr>
          <a:lstStyle/>
          <a:p>
            <a:r>
              <a:rPr lang="en-US" dirty="0"/>
              <a:t>User management</a:t>
            </a:r>
          </a:p>
          <a:p>
            <a:r>
              <a:rPr lang="en-US" dirty="0"/>
              <a:t>Security between accounts</a:t>
            </a:r>
          </a:p>
          <a:p>
            <a:r>
              <a:rPr lang="en-US" dirty="0"/>
              <a:t>Manage trips</a:t>
            </a:r>
          </a:p>
          <a:p>
            <a:r>
              <a:rPr lang="en-US" dirty="0"/>
              <a:t>Turn trip into a blog</a:t>
            </a:r>
          </a:p>
          <a:p>
            <a:r>
              <a:rPr lang="en-US" dirty="0"/>
              <a:t>Upload pictures and videos</a:t>
            </a:r>
          </a:p>
          <a:p>
            <a:r>
              <a:rPr lang="en-US" dirty="0"/>
              <a:t>Export / Import trip</a:t>
            </a:r>
          </a:p>
          <a:p>
            <a:r>
              <a:rPr lang="en-US" dirty="0"/>
              <a:t>Export to </a:t>
            </a:r>
            <a:r>
              <a:rPr lang="en-US" dirty="0" err="1"/>
              <a:t>ical</a:t>
            </a:r>
            <a:endParaRPr lang="en-US" dirty="0"/>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1999"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106972" y="3222851"/>
            <a:ext cx="9122506" cy="1754326"/>
          </a:xfrm>
          <a:prstGeom prst="rect">
            <a:avLst/>
          </a:prstGeom>
          <a:noFill/>
        </p:spPr>
        <p:txBody>
          <a:bodyPr wrap="square" rtlCol="0">
            <a:spAutoFit/>
          </a:bodyPr>
          <a:lstStyle/>
          <a:p>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Shoot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picture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Add the location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19304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32B51C51-4ACA-4BD5-987B-0F503902A77B}" type="datetime1">
              <a:rPr lang="en-US" smtClean="0"/>
              <a:t>12/12/2018</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l="22312" r="45571"/>
          <a:stretch/>
        </p:blipFill>
        <p:spPr>
          <a:xfrm>
            <a:off x="0" y="-247"/>
            <a:ext cx="12192000" cy="6833052"/>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26524" y="686036"/>
            <a:ext cx="9122506" cy="1754326"/>
          </a:xfrm>
          <a:prstGeom prst="rect">
            <a:avLst/>
          </a:prstGeom>
          <a:noFill/>
        </p:spPr>
        <p:txBody>
          <a:bodyPr wrap="square" rtlCol="0">
            <a:spAutoFit/>
          </a:bodyPr>
          <a:lstStyle/>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Stand on top of the world.</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hike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931316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p:txBody>
          <a:bodyPr>
            <a:normAutofit lnSpcReduction="10000"/>
          </a:bodyPr>
          <a:lstStyle/>
          <a:p>
            <a:r>
              <a:rPr lang="en-US" dirty="0"/>
              <a:t>What is Perfect Time?</a:t>
            </a:r>
          </a:p>
          <a:p>
            <a:r>
              <a:rPr lang="en-US" dirty="0"/>
              <a:t>Why would you use Perfect Time?</a:t>
            </a:r>
          </a:p>
          <a:p>
            <a:r>
              <a:rPr lang="en-US" dirty="0"/>
              <a:t>Who is creating Perfect Time? How does the team organize itself?</a:t>
            </a:r>
          </a:p>
          <a:p>
            <a:r>
              <a:rPr lang="en-US" dirty="0"/>
              <a:t>What is the foundation of Perfect Time?</a:t>
            </a:r>
          </a:p>
          <a:p>
            <a:r>
              <a:rPr lang="en-US" dirty="0"/>
              <a:t>How was Perfect Time designed?</a:t>
            </a:r>
          </a:p>
          <a:p>
            <a:r>
              <a:rPr lang="en-US" dirty="0"/>
              <a:t>How is quality promoted and enforced?</a:t>
            </a:r>
          </a:p>
          <a:p>
            <a:r>
              <a:rPr lang="en-US" dirty="0"/>
              <a:t>What is the current state of the project?</a:t>
            </a:r>
          </a:p>
          <a:p>
            <a:endParaRPr lang="de-DE" dirty="0"/>
          </a:p>
          <a:p>
            <a:endParaRPr lang="en-US" dirty="0"/>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8D63BD29-2805-4B82-B144-166F62C2D77C}" type="datetime1">
              <a:rPr lang="en-US" smtClean="0"/>
              <a:t>12/12/2018</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descr="Ein Bild, das Gras, Himmel, draußen, Feld enthält.&#10;&#10;Automatisch generierte Beschreibung">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4525" b="11100"/>
          <a:stretch/>
        </p:blipFill>
        <p:spPr>
          <a:xfrm>
            <a:off x="0" y="-1"/>
            <a:ext cx="12192000" cy="6858001"/>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3218" y="2081017"/>
            <a:ext cx="11451102" cy="1938992"/>
          </a:xfrm>
          <a:prstGeom prst="rect">
            <a:avLst/>
          </a:prstGeom>
          <a:noFill/>
        </p:spPr>
        <p:txBody>
          <a:bodyPr wrap="square" rtlCol="0">
            <a:spAutoFit/>
          </a:bodyPr>
          <a:lstStyle/>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Follow Aragorn’s footsteps and search for the Hobbits.</a:t>
            </a:r>
          </a:p>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 New Zealand – and Middle Earth.</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11713" y="4020009"/>
            <a:ext cx="2657897" cy="2657897"/>
          </a:xfrm>
          <a:prstGeom prst="rect">
            <a:avLst/>
          </a:prstGeom>
        </p:spPr>
      </p:pic>
      <p:sp>
        <p:nvSpPr>
          <p:cNvPr id="8" name="Textfeld 7">
            <a:extLst>
              <a:ext uri="{FF2B5EF4-FFF2-40B4-BE49-F238E27FC236}">
                <a16:creationId xmlns:a16="http://schemas.microsoft.com/office/drawing/2014/main" id="{C2053CE7-2C3A-495E-8C3C-19B352D1DC2C}"/>
              </a:ext>
            </a:extLst>
          </p:cNvPr>
          <p:cNvSpPr txBox="1"/>
          <p:nvPr/>
        </p:nvSpPr>
        <p:spPr>
          <a:xfrm rot="19252901">
            <a:off x="10306618" y="1168071"/>
            <a:ext cx="2157046" cy="707886"/>
          </a:xfrm>
          <a:prstGeom prst="rect">
            <a:avLst/>
          </a:prstGeom>
          <a:noFill/>
        </p:spPr>
        <p:txBody>
          <a:bodyPr wrap="square" rtlCol="0">
            <a:spAutoFit/>
          </a:bodyPr>
          <a:lstStyle/>
          <a:p>
            <a:r>
              <a:rPr lang="en-US" sz="4000" b="1" dirty="0" err="1">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Fangorn</a:t>
            </a:r>
            <a:endPar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spTree>
    <p:extLst>
      <p:ext uri="{BB962C8B-B14F-4D97-AF65-F5344CB8AC3E}">
        <p14:creationId xmlns:p14="http://schemas.microsoft.com/office/powerpoint/2010/main" val="455137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fontScale="92500" lnSpcReduction="20000"/>
          </a:bodyPr>
          <a:lstStyle/>
          <a:p>
            <a:pPr marL="0" indent="0" algn="just">
              <a:buNone/>
            </a:pPr>
            <a:r>
              <a:rPr lang="en-US" i="1" dirty="0"/>
              <a:t>“Our vision is to create a web application that will allow you to plan your trip by setting different locations or stages. You will also be able to insert generic data for the whole vacation. After your holiday you can add a blog in the App using the already available data from planning your trip.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201369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2170" b="13539"/>
          <a:stretch/>
        </p:blipFill>
        <p:spPr>
          <a:xfrm>
            <a:off x="-12072" y="0"/>
            <a:ext cx="12204072" cy="6858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6083" y="5285116"/>
            <a:ext cx="785517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perfect sunrise.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87561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C531F837-1534-4AA5-B2E5-80E13F5D348D}" type="datetime1">
              <a:rPr lang="en-US" smtClean="0"/>
              <a:t>12/12/2018</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8</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759</Words>
  <Application>Microsoft Office PowerPoint</Application>
  <PresentationFormat>Breitbild</PresentationFormat>
  <Paragraphs>144</Paragraphs>
  <Slides>28</Slides>
  <Notes>4</Notes>
  <HiddenSlides>2</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vt:i4>
      </vt:variant>
    </vt:vector>
  </HeadingPairs>
  <TitlesOfParts>
    <vt:vector size="33" baseType="lpstr">
      <vt:lpstr>Arial</vt:lpstr>
      <vt:lpstr>Bradley Hand ITC</vt:lpstr>
      <vt:lpstr>Calibri</vt:lpstr>
      <vt:lpstr>Century Gothic</vt:lpstr>
      <vt:lpstr>Galerie</vt:lpstr>
      <vt:lpstr>PowerPoint-Präsentation</vt:lpstr>
      <vt:lpstr>Are you  ready for (a) Perfect Time?</vt:lpstr>
      <vt:lpstr>PowerPoint-Präsentation</vt:lpstr>
      <vt:lpstr>What to expect?</vt:lpstr>
      <vt:lpstr>PowerPoint-Präsentation</vt:lpstr>
      <vt:lpstr>What is Perfect Time? The vision and the idea</vt:lpstr>
      <vt:lpstr>PowerPoint-Präsentation</vt:lpstr>
      <vt:lpstr>Why would you use Perfect Time? The customer benefit</vt:lpstr>
      <vt:lpstr>PowerPoint-Präsentation</vt:lpstr>
      <vt:lpstr>Who is creating Perfect Time?  The team and the RUP roles</vt:lpstr>
      <vt:lpstr>How does the team organize itself? Scrum and YouTrack</vt:lpstr>
      <vt:lpstr>PowerPoint-Präsentation</vt:lpstr>
      <vt:lpstr>What is the foundation of Perfect Time? React, Firebase and Redux</vt:lpstr>
      <vt:lpstr>PowerPoint-Präsentation</vt:lpstr>
      <vt:lpstr>How was Perfect Time designed? React &gt;&gt; Flux architecture</vt:lpstr>
      <vt:lpstr>How was Perfect Time designed? Components</vt:lpstr>
      <vt:lpstr>How was Perfect Time designed? Use Cases</vt:lpstr>
      <vt:lpstr>How was Perfect Time designed? Use Cases</vt:lpstr>
      <vt:lpstr>How was Perfect Time designed? Use Cases</vt:lpstr>
      <vt:lpstr>PowerPoint-Präsentation</vt:lpstr>
      <vt:lpstr>How is quality promoted and enforced? Merge Requests, Unit testing and Cucumber</vt:lpstr>
      <vt:lpstr>PowerPoint-Präsentation</vt:lpstr>
      <vt:lpstr>What is the current state of the project? Live demonstration</vt:lpstr>
      <vt:lpstr>What is the current state of the project? Things that are finished</vt:lpstr>
      <vt:lpstr>What is the current state of the project? Things that are yet to come</vt:lpstr>
      <vt:lpstr>PowerPoint-Präsentation</vt:lpstr>
      <vt:lpstr>Thank you  for your attention!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15</cp:revision>
  <dcterms:created xsi:type="dcterms:W3CDTF">2018-12-05T13:00:16Z</dcterms:created>
  <dcterms:modified xsi:type="dcterms:W3CDTF">2018-12-12T07:25:52Z</dcterms:modified>
</cp:coreProperties>
</file>